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4&#35838;%20%20&#35282;&#35895;&#29468;&#24819;(&#23436;&#25972;).cpp" TargetMode="External"/><Relationship Id="rId5" Type="http://schemas.openxmlformats.org/officeDocument/2006/relationships/hyperlink" Target="&#31532;44&#35838;%20%20&#35282;&#35895;&#29468;&#24819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44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角谷猜想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b73d55da0e320e63b7fdcfd73877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50" y="35560"/>
            <a:ext cx="6469380" cy="9149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5" y="3352975"/>
            <a:ext cx="1944216" cy="2438047"/>
          </a:xfrm>
          <a:prstGeom prst="rect">
            <a:avLst/>
          </a:prstGeom>
        </p:spPr>
      </p:pic>
      <p:sp>
        <p:nvSpPr>
          <p:cNvPr id="5" name="AutoShape 737"/>
          <p:cNvSpPr>
            <a:spLocks noChangeArrowheads="1"/>
          </p:cNvSpPr>
          <p:nvPr/>
        </p:nvSpPr>
        <p:spPr bwMode="auto">
          <a:xfrm>
            <a:off x="2341150" y="2604325"/>
            <a:ext cx="3930307" cy="139882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试编一程序，验证角谷猜想。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29" y="1835696"/>
            <a:ext cx="37433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586934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626935" y="5853723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626935" y="65469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9" y="2530106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a81cf1f6-7a20-4ffe-98dc-4af9d37d4fec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2023-03-31T07:28:33Z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C6D1FCE2AD194140BDA13959D7DA929D_12</vt:lpwstr>
  </property>
  <property fmtid="{D5CDD505-2E9C-101B-9397-08002B2CF9AE}" pid="3" name="KSOProductBuildVer">
    <vt:lpwstr>2052-11.1.0.14036</vt:lpwstr>
  </property>
</Properties>
</file>